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8" r:id="rId3"/>
    <p:sldId id="273" r:id="rId4"/>
    <p:sldId id="260" r:id="rId5"/>
    <p:sldId id="261" r:id="rId6"/>
    <p:sldId id="262" r:id="rId7"/>
    <p:sldId id="263" r:id="rId8"/>
    <p:sldId id="265" r:id="rId9"/>
    <p:sldId id="264" r:id="rId10"/>
    <p:sldId id="279" r:id="rId11"/>
    <p:sldId id="281" r:id="rId12"/>
    <p:sldId id="270" r:id="rId13"/>
    <p:sldId id="274" r:id="rId14"/>
    <p:sldId id="271" r:id="rId15"/>
    <p:sldId id="272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Bottom-up Climate Vulnerability Analysis</a:t>
            </a: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3600" dirty="0">
                <a:solidFill>
                  <a:srgbClr val="0070C0"/>
                </a:solidFill>
                <a:latin typeface="Comic Sans MS" panose="030F0702030302020204" pitchFamily="66" charset="0"/>
              </a:rPr>
              <a:t>Preliminary results &amp; discussion</a:t>
            </a:r>
            <a:endParaRPr lang="en-US" sz="3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8512405" y="5646304"/>
            <a:ext cx="3399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ok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66977" y="2792118"/>
            <a:ext cx="305263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Percent of 30 years system storage below </a:t>
            </a:r>
            <a:r>
              <a:rPr lang="en-US" sz="2000" dirty="0">
                <a:solidFill>
                  <a:srgbClr val="FFFF00"/>
                </a:solidFill>
                <a:latin typeface="Comic Sans MS" panose="030F0702030302020204" pitchFamily="66" charset="0"/>
              </a:rPr>
              <a:t>moderate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chemeClr val="accent2"/>
                </a:solidFill>
                <a:latin typeface="Comic Sans MS" panose="030F0702030302020204" pitchFamily="66" charset="0"/>
              </a:rPr>
              <a:t>severe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extreme</a:t>
            </a:r>
            <a:r>
              <a:rPr lang="en-US" sz="2000" dirty="0">
                <a:latin typeface="Comic Sans MS" panose="030F0702030302020204" pitchFamily="66" charset="0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 (cont.)</a:t>
            </a:r>
          </a:p>
          <a:p>
            <a:pPr algn="ctr"/>
            <a:r>
              <a:rPr lang="en-US" sz="2800" dirty="0">
                <a:solidFill>
                  <a:srgbClr val="0000FF"/>
                </a:solidFill>
                <a:latin typeface="Comic Sans MS" panose="030F0702030302020204" pitchFamily="66" charset="0"/>
              </a:rPr>
              <a:t>Can tolerate some reservoir sedimentation; most impacts for moderate storage level</a:t>
            </a:r>
            <a:endParaRPr lang="en-US" sz="2800" dirty="0"/>
          </a:p>
        </p:txBody>
      </p:sp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98F7A4AE-5641-4454-9A0C-B66476476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15" y="1683443"/>
            <a:ext cx="8169965" cy="490197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3F56-8A83-43C7-97C3-429BB6830F37}"/>
              </a:ext>
            </a:extLst>
          </p:cNvPr>
          <p:cNvSpPr/>
          <p:nvPr/>
        </p:nvSpPr>
        <p:spPr>
          <a:xfrm>
            <a:off x="9644932" y="119487"/>
            <a:ext cx="2385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Show historical point!!</a:t>
            </a:r>
          </a:p>
        </p:txBody>
      </p:sp>
    </p:spTree>
    <p:extLst>
      <p:ext uri="{BB962C8B-B14F-4D97-AF65-F5344CB8AC3E}">
        <p14:creationId xmlns:p14="http://schemas.microsoft.com/office/powerpoint/2010/main" val="714969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A20635-6CD5-4C54-AC7F-22A69FCEC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96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9E95B2-0A6F-46E9-BC84-B6F585CAA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66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9AF181A1-94D1-4734-BE8F-DA1EE0EA0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234" y="400489"/>
            <a:ext cx="9085532" cy="60570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680D7D-C04D-488A-BD4A-C5631C3B1FFF}"/>
              </a:ext>
            </a:extLst>
          </p:cNvPr>
          <p:cNvSpPr txBox="1"/>
          <p:nvPr/>
        </p:nvSpPr>
        <p:spPr>
          <a:xfrm>
            <a:off x="10033302" y="985838"/>
            <a:ext cx="97067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(1570-1600)</a:t>
            </a:r>
          </a:p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192k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00799-FF50-4C28-98A7-137374659373}"/>
              </a:ext>
            </a:extLst>
          </p:cNvPr>
          <p:cNvSpPr txBox="1"/>
          <p:nvPr/>
        </p:nvSpPr>
        <p:spPr>
          <a:xfrm>
            <a:off x="3873500" y="0"/>
            <a:ext cx="50165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Average Annual Inflow (Acre-Ft)</a:t>
            </a:r>
          </a:p>
          <a:p>
            <a:pPr algn="ctr"/>
            <a:r>
              <a:rPr lang="en-US" sz="2400" dirty="0"/>
              <a:t>Trace Scenarios</a:t>
            </a:r>
          </a:p>
        </p:txBody>
      </p:sp>
    </p:spTree>
    <p:extLst>
      <p:ext uri="{BB962C8B-B14F-4D97-AF65-F5344CB8AC3E}">
        <p14:creationId xmlns:p14="http://schemas.microsoft.com/office/powerpoint/2010/main" val="70533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8365658-DBAD-478F-BBE2-59A0B9637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2192000" cy="63697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C6D95E-169D-4276-B3AF-E70E5CD41A57}"/>
              </a:ext>
            </a:extLst>
          </p:cNvPr>
          <p:cNvSpPr txBox="1"/>
          <p:nvPr/>
        </p:nvSpPr>
        <p:spPr>
          <a:xfrm>
            <a:off x="9232900" y="952500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Weber at Oakley</a:t>
            </a:r>
          </a:p>
        </p:txBody>
      </p:sp>
    </p:spTree>
    <p:extLst>
      <p:ext uri="{BB962C8B-B14F-4D97-AF65-F5344CB8AC3E}">
        <p14:creationId xmlns:p14="http://schemas.microsoft.com/office/powerpoint/2010/main" val="246013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04F9E12-1EEE-4E43-BED8-FA1DCEA13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650"/>
            <a:ext cx="12289579" cy="5600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C67C64-4BC6-487C-AA4E-96D80F7EB22B}"/>
              </a:ext>
            </a:extLst>
          </p:cNvPr>
          <p:cNvSpPr txBox="1"/>
          <p:nvPr/>
        </p:nvSpPr>
        <p:spPr>
          <a:xfrm>
            <a:off x="9715500" y="135255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Total District</a:t>
            </a:r>
          </a:p>
        </p:txBody>
      </p:sp>
    </p:spTree>
    <p:extLst>
      <p:ext uri="{BB962C8B-B14F-4D97-AF65-F5344CB8AC3E}">
        <p14:creationId xmlns:p14="http://schemas.microsoft.com/office/powerpoint/2010/main" val="115305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0115550" cy="5216517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3C58C9E-A240-47D8-879E-D5C3D1F77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096" y="510335"/>
            <a:ext cx="8115354" cy="4827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E1662A-2F8B-4AA3-894C-F19E94085A39}"/>
              </a:ext>
            </a:extLst>
          </p:cNvPr>
          <p:cNvSpPr txBox="1"/>
          <p:nvPr/>
        </p:nvSpPr>
        <p:spPr>
          <a:xfrm>
            <a:off x="7153302" y="687880"/>
            <a:ext cx="4533900" cy="113243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66927-2EF3-43EC-AAC0-4C368AD12475}"/>
              </a:ext>
            </a:extLst>
          </p:cNvPr>
          <p:cNvSpPr txBox="1"/>
          <p:nvPr/>
        </p:nvSpPr>
        <p:spPr>
          <a:xfrm>
            <a:off x="9982200" y="2950509"/>
            <a:ext cx="2533650" cy="11324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8EDCA8-5153-46AF-ADA5-AF6525E7D17A}"/>
              </a:ext>
            </a:extLst>
          </p:cNvPr>
          <p:cNvSpPr txBox="1"/>
          <p:nvPr/>
        </p:nvSpPr>
        <p:spPr>
          <a:xfrm>
            <a:off x="800100" y="4953000"/>
            <a:ext cx="13087350" cy="8830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568AF-8ED9-4CE3-9BF6-BF4DF289501D}"/>
              </a:ext>
            </a:extLst>
          </p:cNvPr>
          <p:cNvSpPr txBox="1"/>
          <p:nvPr/>
        </p:nvSpPr>
        <p:spPr>
          <a:xfrm>
            <a:off x="1390650" y="5181600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Weber at Oakley Inflows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2C56F1-EF8A-4CAC-91D0-B37453FF4A6B}"/>
              </a:ext>
            </a:extLst>
          </p:cNvPr>
          <p:cNvSpPr txBox="1"/>
          <p:nvPr/>
        </p:nvSpPr>
        <p:spPr>
          <a:xfrm>
            <a:off x="7715250" y="5167498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District Total Inflows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B2BDE1-81F1-4D05-ADCB-DC394F37AE53}"/>
              </a:ext>
            </a:extLst>
          </p:cNvPr>
          <p:cNvSpPr txBox="1"/>
          <p:nvPr/>
        </p:nvSpPr>
        <p:spPr>
          <a:xfrm>
            <a:off x="10782300" y="1221123"/>
            <a:ext cx="2057400" cy="3124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5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812" y="1534463"/>
            <a:ext cx="8961257" cy="51975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demand factors 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0203528" y="2177719"/>
            <a:ext cx="160825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Need larger font size for figure!!</a:t>
            </a:r>
          </a:p>
        </p:txBody>
      </p:sp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361</Words>
  <Application>Microsoft Office PowerPoint</Application>
  <PresentationFormat>Widescreen</PresentationFormat>
  <Paragraphs>96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Comic Sans MS</vt:lpstr>
      <vt:lpstr>Office Theme</vt:lpstr>
      <vt:lpstr>Bottom-up Climate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19</cp:revision>
  <dcterms:created xsi:type="dcterms:W3CDTF">2020-02-26T02:23:49Z</dcterms:created>
  <dcterms:modified xsi:type="dcterms:W3CDTF">2020-02-26T21:00:56Z</dcterms:modified>
</cp:coreProperties>
</file>